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3004800" cy="9753600"/>
  <p:notesSz cx="6858000" cy="9144000"/>
  <p:defaultTextStyle>
    <a:lvl1pPr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1pPr>
    <a:lvl2pPr indent="228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2pPr>
    <a:lvl3pPr indent="457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3pPr>
    <a:lvl4pPr indent="685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4pPr>
    <a:lvl5pPr indent="9144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5pPr>
    <a:lvl6pPr indent="11430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6pPr>
    <a:lvl7pPr indent="1371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7pPr>
    <a:lvl8pPr indent="1600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8pPr>
    <a:lvl9pPr indent="1828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632" y="-10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9313716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89100"/>
            <a:ext cx="10464800" cy="34671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1816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680200"/>
            <a:ext cx="10464800" cy="1270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78359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89300"/>
            <a:ext cx="10464800" cy="3175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65200" y="1397000"/>
            <a:ext cx="5600700" cy="4038600"/>
          </a:xfrm>
          <a:prstGeom prst="rect">
            <a:avLst/>
          </a:prstGeom>
        </p:spPr>
        <p:txBody>
          <a:bodyPr anchor="b"/>
          <a:lstStyle>
            <a:lvl1pPr>
              <a:defRPr sz="6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65200" y="5448300"/>
            <a:ext cx="5600700" cy="293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270000" y="2819400"/>
            <a:ext cx="5016500" cy="5651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2800"/>
              </a:spcBef>
              <a:buBlip>
                <a:blip r:embed="rId2"/>
              </a:buBlip>
              <a:defRPr sz="3000"/>
            </a:lvl1pPr>
            <a:lvl2pPr marL="736600" indent="-368300">
              <a:spcBef>
                <a:spcPts val="2800"/>
              </a:spcBef>
              <a:buBlip>
                <a:blip r:embed="rId2"/>
              </a:buBlip>
              <a:defRPr sz="3000"/>
            </a:lvl2pPr>
            <a:lvl3pPr marL="1104900" indent="-368300">
              <a:spcBef>
                <a:spcPts val="2800"/>
              </a:spcBef>
              <a:buBlip>
                <a:blip r:embed="rId2"/>
              </a:buBlip>
              <a:defRPr sz="3000"/>
            </a:lvl3pPr>
            <a:lvl4pPr marL="1473200" indent="-368300">
              <a:spcBef>
                <a:spcPts val="2800"/>
              </a:spcBef>
              <a:buBlip>
                <a:blip r:embed="rId2"/>
              </a:buBlip>
              <a:defRPr sz="3000"/>
            </a:lvl4pPr>
            <a:lvl5pPr marL="1841500" indent="-3683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1270000" y="1168400"/>
            <a:ext cx="10464800" cy="74168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jpe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indent="2286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indent="4572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indent="6858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indent="9144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indent="11430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indent="13716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indent="16002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indent="18288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titleStyle>
    <p:bodyStyle>
      <a:lvl1pPr marL="4699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marL="9398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marL="14097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marL="18796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marL="23495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marL="28194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marL="32893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marL="37592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marL="42291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6" Type="http://schemas.openxmlformats.org/officeDocument/2006/relationships/image" Target="../media/image21.jpeg"/><Relationship Id="rId7" Type="http://schemas.openxmlformats.org/officeDocument/2006/relationships/image" Target="../media/image22.jpeg"/><Relationship Id="rId8" Type="http://schemas.openxmlformats.org/officeDocument/2006/relationships/image" Target="../media/image23.jpeg"/><Relationship Id="rId9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5" Type="http://schemas.openxmlformats.org/officeDocument/2006/relationships/image" Target="../media/image41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1132946" y="6591300"/>
            <a:ext cx="10464801" cy="1270000"/>
          </a:xfrm>
          <a:prstGeom prst="rect">
            <a:avLst/>
          </a:prstGeom>
        </p:spPr>
        <p:txBody>
          <a:bodyPr/>
          <a:lstStyle>
            <a:lvl1pPr defTabSz="484886">
              <a:defRPr sz="5976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976">
                <a:solidFill>
                  <a:srgbClr val="3E231A"/>
                </a:solidFill>
              </a:rPr>
              <a:t>(八)空的墳墓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376596" y="8094775"/>
            <a:ext cx="10464800" cy="14605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耶路撒冷 ll</a:t>
            </a:r>
          </a:p>
        </p:txBody>
      </p:sp>
      <p:pic>
        <p:nvPicPr>
          <p:cNvPr id="34" name="962228E5-0DD4-4A37-B2D3-B33044EE0B41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8292" y="709696"/>
            <a:ext cx="10119044" cy="54386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B42B7FBD-B085-4FE3-B84F-7E95BE97F9C8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55" y="1018735"/>
            <a:ext cx="6003283" cy="87380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564E8367-2E97-4C5F-9B7A-393E7FA887CA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8050" y="23936"/>
            <a:ext cx="8302640" cy="6226982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319BE712-410F-452C-9F0F-F69436698DAC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4987" y="5660907"/>
            <a:ext cx="3016285" cy="4021713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hape 39"/>
          <p:cNvSpPr/>
          <p:nvPr/>
        </p:nvSpPr>
        <p:spPr>
          <a:xfrm>
            <a:off x="6348318" y="6450801"/>
            <a:ext cx="3335937" cy="742951"/>
          </a:xfrm>
          <a:prstGeom prst="rect">
            <a:avLst/>
          </a:prstGeom>
          <a:blipFill>
            <a:blip r:embed="rId5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馬可樓</a:t>
            </a:r>
          </a:p>
        </p:txBody>
      </p:sp>
      <p:sp>
        <p:nvSpPr>
          <p:cNvPr id="40" name="Shape 40"/>
          <p:cNvSpPr/>
          <p:nvPr/>
        </p:nvSpPr>
        <p:spPr>
          <a:xfrm>
            <a:off x="6704739" y="7218959"/>
            <a:ext cx="2623096" cy="2262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可 14:12-16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路 22:7-13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林前 11:23-29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10C70CB0-672B-4E57-AA67-26204603357A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1079"/>
            <a:ext cx="13004800" cy="4954210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/>
          <p:nvPr/>
        </p:nvSpPr>
        <p:spPr>
          <a:xfrm>
            <a:off x="618446" y="5650559"/>
            <a:ext cx="11767907" cy="3712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門徒遵著耶穌所吩咐的就去預備了逾越 節的筵席 。 到了晚上，耶穌和十二個門徒坐席。 正吃的時候，耶穌說：「我實在告訴你們，你們中間有一個人要賣我了。」 他們就甚憂愁，一個一個地問他說：「主，是我嗎？」 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(馬太福音 26:19-22 CUNP-神)</a:t>
            </a:r>
          </a:p>
        </p:txBody>
      </p:sp>
      <p:pic>
        <p:nvPicPr>
          <p:cNvPr id="44" name="667EA711-E5F2-445A-B707-1F38832D472B-L0-001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356284"/>
            <a:ext cx="13004801" cy="825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47A789BA-C565-4F18-B375-54DA7714A457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01" y="27511"/>
            <a:ext cx="7675373" cy="575653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2CD1FD26-C15A-4ABB-BD34-F759128F5D2E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6201" y="5534650"/>
            <a:ext cx="5521587" cy="4141191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EB76187D-1ADD-4019-8A15-CC24AC19C712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1733" y="196513"/>
            <a:ext cx="5263765" cy="3947825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Shape 49"/>
          <p:cNvSpPr/>
          <p:nvPr/>
        </p:nvSpPr>
        <p:spPr>
          <a:xfrm>
            <a:off x="8083666" y="4756430"/>
            <a:ext cx="3952714" cy="742950"/>
          </a:xfrm>
          <a:prstGeom prst="rect">
            <a:avLst/>
          </a:prstGeom>
          <a:blipFill>
            <a:blip r:embed="rId5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客西馬尼園</a:t>
            </a:r>
          </a:p>
        </p:txBody>
      </p:sp>
      <p:sp>
        <p:nvSpPr>
          <p:cNvPr id="50" name="Shape 50"/>
          <p:cNvSpPr/>
          <p:nvPr/>
        </p:nvSpPr>
        <p:spPr>
          <a:xfrm>
            <a:off x="8769237" y="6111472"/>
            <a:ext cx="2581573" cy="2987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太 26:36-56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可 14:32-42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路 22:39-46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約 18:1-11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8883042" y="5686434"/>
            <a:ext cx="3728692" cy="74295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雞鳴堂</a:t>
            </a:r>
          </a:p>
        </p:txBody>
      </p:sp>
      <p:sp>
        <p:nvSpPr>
          <p:cNvPr id="53" name="Shape 53"/>
          <p:cNvSpPr/>
          <p:nvPr/>
        </p:nvSpPr>
        <p:spPr>
          <a:xfrm>
            <a:off x="9459727" y="6501473"/>
            <a:ext cx="2575322" cy="2987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太 26:57-63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可 14:56-65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路 22:63-71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林前 18:12-14</a:t>
            </a:r>
          </a:p>
        </p:txBody>
      </p:sp>
      <p:pic>
        <p:nvPicPr>
          <p:cNvPr id="54" name="77D7E65C-7F20-4E6E-B7FC-B01873290C98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29" y="0"/>
            <a:ext cx="6496761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9D12EB1B-ADDF-4E50-B026-9AF5FAC9D17D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8609" y="69365"/>
            <a:ext cx="3693449" cy="5544982"/>
          </a:xfrm>
          <a:prstGeom prst="rect">
            <a:avLst/>
          </a:prstGeom>
          <a:ln w="12700">
            <a:miter lim="400000"/>
          </a:ln>
        </p:spPr>
      </p:pic>
      <p:pic>
        <p:nvPicPr>
          <p:cNvPr id="56" name="2CEBD5A3-5522-43C5-B39C-9E9BF3D82179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0161" y="549853"/>
            <a:ext cx="2844615" cy="427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57" name="7DB76C4D-2903-43A8-A078-C2F517EF64D1-L0-001.jpeg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0388" y="5515596"/>
            <a:ext cx="2799257" cy="42025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/>
        </p:nvSpPr>
        <p:spPr>
          <a:xfrm>
            <a:off x="3934767" y="918871"/>
            <a:ext cx="5135265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E231A"/>
                </a:solidFill>
              </a:rPr>
              <a:t>苦傷道站 Via Dolarosa</a:t>
            </a:r>
          </a:p>
        </p:txBody>
      </p:sp>
      <p:sp>
        <p:nvSpPr>
          <p:cNvPr id="60" name="Shape 60"/>
          <p:cNvSpPr/>
          <p:nvPr/>
        </p:nvSpPr>
        <p:spPr>
          <a:xfrm>
            <a:off x="1562283" y="3852623"/>
            <a:ext cx="10199777" cy="5122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苦路（英语：Stations of the Cross）是指天主教的一種模仿耶穌被釘上十字架過程重現的宗教活動，也稱之為“拜苦路”，主要進行於四旬期間。17世紀時方濟會士聖利安納（St.Leonard Of Port Maurice）开始宣揚拜苦路的敬禮，最後在1731年教宗克勉十二世（Clement XII）確定14處地方為苦路地方和敬禮儀式，已故教宗若望保祿二世曾重編拜苦路內容，重編內容包括了紀念主的復活。</a:t>
            </a:r>
          </a:p>
        </p:txBody>
      </p:sp>
      <p:sp>
        <p:nvSpPr>
          <p:cNvPr id="61" name="Shape 61"/>
          <p:cNvSpPr/>
          <p:nvPr/>
        </p:nvSpPr>
        <p:spPr>
          <a:xfrm>
            <a:off x="1298600" y="2068247"/>
            <a:ext cx="10727143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The Via Dolorosa (Latin,"Way of Grief", "Way of Sorrows", "Way of Suffering" or simply "Painful Way")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45CDC835-187E-49D9-9B00-AE7D41085523-L0-001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622" y="282111"/>
            <a:ext cx="2943839" cy="3925118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3EC8C6B2-31DC-49C0-A4DC-60DD3BBDBE96-L0-001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76636" y="2635597"/>
            <a:ext cx="7971041" cy="5038446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3C6B3B7C-6B99-4258-8327-318A85ED9133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466" y="6816954"/>
            <a:ext cx="2156151" cy="1824104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1D54832F-3D8E-459F-A82F-405F124C8D0B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529" y="346036"/>
            <a:ext cx="3287558" cy="2191706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AC73F8CD-F33B-4ED9-9318-22D2B59A048D-L0-001.jpeg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8604" y="438580"/>
            <a:ext cx="1810385" cy="246311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2ADBEEC9-8A18-4C40-A4CD-FD2F0720933B-L0-001.jpe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9928" y="7634952"/>
            <a:ext cx="2944456" cy="1960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45CDC835-187E-49D9-9B00-AE7D41085523-L0-001.jpeg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0112" y="7087776"/>
            <a:ext cx="1976988" cy="2635985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4C3C30AC-6F4B-4A73-84D3-E36BE5ECDC4F-L0-001.jpeg"/>
          <p:cNvPicPr/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705785" y="4758706"/>
            <a:ext cx="2161539" cy="14462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/>
        </p:nvSpPr>
        <p:spPr>
          <a:xfrm>
            <a:off x="927279" y="6744428"/>
            <a:ext cx="11150240" cy="199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第一站：安東尼亞堡：彼拉多審判主耶穌(可15:6-20)，現時是一所亞拉伯學校，也是安東尼亞堡遺址所在。</a:t>
            </a:r>
          </a:p>
        </p:txBody>
      </p:sp>
      <p:pic>
        <p:nvPicPr>
          <p:cNvPr id="73" name="7B2DA3FC-FE8B-4A52-A0E4-A30904DFD2B4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89769" y="1341951"/>
            <a:ext cx="7219468" cy="5414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2353496" y="5931173"/>
            <a:ext cx="8636347" cy="81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第二站：舖華石處：耶穌背起十架(約19:17)</a:t>
            </a:r>
          </a:p>
        </p:txBody>
      </p:sp>
      <p:pic>
        <p:nvPicPr>
          <p:cNvPr id="76" name="F3682DA8-B121-47FA-91B7-E1905C3623DD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4495" y="1000552"/>
            <a:ext cx="6207084" cy="4655314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hape 77"/>
          <p:cNvSpPr/>
          <p:nvPr/>
        </p:nvSpPr>
        <p:spPr>
          <a:xfrm>
            <a:off x="1048773" y="7019280"/>
            <a:ext cx="11245791" cy="2007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他們就把耶穌帶了去。耶穌背著自己的十字架出來，到了一個地方，名叫「髑髏地」，希伯來話叫 各各他 。 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(約翰福音 19:17 CUNP-神)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/>
        </p:nvSpPr>
        <p:spPr>
          <a:xfrm>
            <a:off x="3083521" y="8012645"/>
            <a:ext cx="7429501" cy="557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第三站：十架沉重，主耶穌首次跌倒</a:t>
            </a:r>
          </a:p>
        </p:txBody>
      </p:sp>
      <p:pic>
        <p:nvPicPr>
          <p:cNvPr id="80" name="34FA1B9C-E72A-47F6-AD06-E29CE1684E73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37619" y="1228586"/>
            <a:ext cx="9121305" cy="60713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/>
        </p:nvSpPr>
        <p:spPr>
          <a:xfrm>
            <a:off x="3605678" y="8254773"/>
            <a:ext cx="7886700" cy="557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第四站：馬利亞遇見耶穌之後跌倒在地</a:t>
            </a:r>
          </a:p>
        </p:txBody>
      </p:sp>
      <p:pic>
        <p:nvPicPr>
          <p:cNvPr id="83" name="6D91663A-4771-4E3B-AEA0-DD5A1931B99F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12331" y="681615"/>
            <a:ext cx="5449968" cy="72666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/>
        </p:nvSpPr>
        <p:spPr>
          <a:xfrm>
            <a:off x="1496081" y="7254272"/>
            <a:ext cx="10012636" cy="152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第五站：古利奈人西門被迫為主背負十架(可15:21)</a:t>
            </a:r>
          </a:p>
        </p:txBody>
      </p:sp>
      <p:pic>
        <p:nvPicPr>
          <p:cNvPr id="86" name="FCCFA358-F639-40F2-A339-74E4827F721F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1979" y="800555"/>
            <a:ext cx="4095132" cy="6137901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Shape 87"/>
          <p:cNvSpPr/>
          <p:nvPr/>
        </p:nvSpPr>
        <p:spPr>
          <a:xfrm>
            <a:off x="6091884" y="1269756"/>
            <a:ext cx="5550923" cy="3927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有一個 古利奈 人 西門 ，就是 亞歷山大 和 魯孚 的父親，從鄉下來，經過那地方，他們就勉強他同去，好背著耶穌的十字架。 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(馬可福音 15:21 CUNP-神)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2322533" y="5456444"/>
            <a:ext cx="6515100" cy="1268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第六站：維羅妮卡為主抹去汗血</a:t>
            </a:r>
          </a:p>
        </p:txBody>
      </p:sp>
      <p:pic>
        <p:nvPicPr>
          <p:cNvPr id="90" name="E13FFA8F-805F-416E-853A-F386E64DD697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8301" y="501604"/>
            <a:ext cx="8128001" cy="5410201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Shape 91"/>
          <p:cNvSpPr/>
          <p:nvPr/>
        </p:nvSpPr>
        <p:spPr>
          <a:xfrm>
            <a:off x="1154932" y="6254467"/>
            <a:ext cx="11090197" cy="2973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這一站是中世紀傳說中一位維羅妮卡Veronica用手巾為苦路上的主抹臉，手巾印上耶穌的形象，拉丁文vera icon，即「真形象」，引伸出Veronica。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/>
        </p:nvSpPr>
        <p:spPr>
          <a:xfrm>
            <a:off x="3702050" y="7785052"/>
            <a:ext cx="5600700" cy="1268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第七站：主耶穌第二次跌倒</a:t>
            </a:r>
          </a:p>
        </p:txBody>
      </p:sp>
      <p:pic>
        <p:nvPicPr>
          <p:cNvPr id="94" name="2B78D238-CE1B-4020-A060-76663B2A76C6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20135" y="742056"/>
            <a:ext cx="4764531" cy="71579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>
            <a:off x="1803807" y="7293757"/>
            <a:ext cx="10303298" cy="152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第八站：主耶穌對耶路撒冷的婦女說話(路23:27-31)</a:t>
            </a:r>
          </a:p>
        </p:txBody>
      </p:sp>
      <p:pic>
        <p:nvPicPr>
          <p:cNvPr id="97" name="0C503C24-110A-46EE-A54A-D01621689958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0912" y="1545659"/>
            <a:ext cx="5211969" cy="5211969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Shape 98"/>
          <p:cNvSpPr/>
          <p:nvPr/>
        </p:nvSpPr>
        <p:spPr>
          <a:xfrm>
            <a:off x="6360627" y="1420889"/>
            <a:ext cx="6063373" cy="54615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3E231A"/>
                </a:solidFill>
              </a:rPr>
              <a:t>有許多百姓跟隨耶穌，內中有好些婦女；婦女們為他號咷痛哭。 耶穌轉身對她們說：「 耶路撒冷 的女子，不要為我哭，當為自己和自己的兒女哭。 因為日子要到，人必說：『不生育的，和未曾懷胎的，未曾乳養嬰孩的，有福了！』 那時，人要向大山說： 倒在我們身上！ 向小山說： 遮蓋我們！ 「這些事既行在有汁水的樹上，那枯乾的樹將來怎麼樣呢？」 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3E231A"/>
                </a:solidFill>
              </a:rPr>
              <a:t>(路加福音 23:27-31 CUNP-神)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3506715" y="7558795"/>
            <a:ext cx="5600701" cy="1268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第九站：主耶穌第三次跌倒</a:t>
            </a:r>
          </a:p>
        </p:txBody>
      </p:sp>
      <p:pic>
        <p:nvPicPr>
          <p:cNvPr id="101" name="54CA1411-31C5-4E0A-9893-37619AEB9C6B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38399" y="812800"/>
            <a:ext cx="6811573" cy="68115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1591778" y="7509883"/>
            <a:ext cx="8369574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第十站：聖墓堂：主被剝去衣服(可15:24)</a:t>
            </a:r>
          </a:p>
        </p:txBody>
      </p:sp>
      <p:pic>
        <p:nvPicPr>
          <p:cNvPr id="104" name="B344CD3E-56C8-470F-AEEA-DF037A73C04E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6751" y="938646"/>
            <a:ext cx="5065650" cy="67542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hape 105"/>
          <p:cNvSpPr/>
          <p:nvPr/>
        </p:nvSpPr>
        <p:spPr>
          <a:xfrm>
            <a:off x="6195629" y="3311938"/>
            <a:ext cx="6119465" cy="2007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於是將他釘在十字架上，拈鬮分他的衣服，看是誰得甚麼。 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(馬可福音 15:24 CUNP-神)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/>
        </p:nvSpPr>
        <p:spPr>
          <a:xfrm>
            <a:off x="1408030" y="5405185"/>
            <a:ext cx="6620886" cy="199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第十一站：聖墓堂：主被釘十架(可15:24)</a:t>
            </a:r>
          </a:p>
        </p:txBody>
      </p:sp>
      <p:pic>
        <p:nvPicPr>
          <p:cNvPr id="108" name="8AD6D336-A183-49C4-AEE0-C8CAA123F011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020" y="570037"/>
            <a:ext cx="7250907" cy="5438180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Shape 109"/>
          <p:cNvSpPr/>
          <p:nvPr/>
        </p:nvSpPr>
        <p:spPr>
          <a:xfrm>
            <a:off x="3228438" y="7621139"/>
            <a:ext cx="9063835" cy="12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於是將他釘在十字架上，拈鬮分他的衣服，看是誰得甚麼。 (馬可福音 15:24 CUNP-神)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C5E9D971-2EEB-46FC-8FBF-CBDA8EFAE304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5701" y="846859"/>
            <a:ext cx="4395577" cy="6603684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hape 112"/>
          <p:cNvSpPr/>
          <p:nvPr/>
        </p:nvSpPr>
        <p:spPr>
          <a:xfrm>
            <a:off x="2207704" y="7083617"/>
            <a:ext cx="7464144" cy="199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第十二站：聖墓堂：主死在十架上(可15:37)</a:t>
            </a:r>
          </a:p>
        </p:txBody>
      </p:sp>
      <p:sp>
        <p:nvSpPr>
          <p:cNvPr id="113" name="Shape 113"/>
          <p:cNvSpPr/>
          <p:nvPr/>
        </p:nvSpPr>
        <p:spPr>
          <a:xfrm>
            <a:off x="6095035" y="3379843"/>
            <a:ext cx="6092413" cy="1537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耶穌大聲喊叫，氣就斷了。 (馬可福音 15:37 CUNP-神)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6621EB50-F72F-402E-996A-A79B274AFCF7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38513" y="571315"/>
            <a:ext cx="8146865" cy="6110148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Shape 116"/>
          <p:cNvSpPr/>
          <p:nvPr/>
        </p:nvSpPr>
        <p:spPr>
          <a:xfrm>
            <a:off x="854002" y="6420438"/>
            <a:ext cx="11831225" cy="2248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第十三站：聖墓堂：主的屍體從十架被取下來(可15:46)，之後被放在「塗膏禮之石  」(Stone of unction)之上。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BF1E4913-B58D-453D-A819-0524F496BF90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0301" y="1394386"/>
            <a:ext cx="5223622" cy="6964828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Shape 119"/>
          <p:cNvSpPr/>
          <p:nvPr/>
        </p:nvSpPr>
        <p:spPr>
          <a:xfrm>
            <a:off x="6234774" y="493222"/>
            <a:ext cx="5822907" cy="3658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E231A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第十四站：聖墓堂：主的身體被安葬在亞利馬太人約瑟的新墳墓中(可15:46)，現時聖墓堂的中心，圓大廳當中的「小房子」(edicule) </a:t>
            </a:r>
          </a:p>
        </p:txBody>
      </p:sp>
      <p:sp>
        <p:nvSpPr>
          <p:cNvPr id="120" name="Shape 120"/>
          <p:cNvSpPr/>
          <p:nvPr/>
        </p:nvSpPr>
        <p:spPr>
          <a:xfrm>
            <a:off x="6437019" y="5239451"/>
            <a:ext cx="5829260" cy="3672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約瑟 買了細麻布，把耶穌取下來，用細麻布裹好，安放在磐石中鑿出來的墳墓裏，又滾過一塊石頭來擋住墓門。 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(馬可福音 15:46 CUNP-神)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/>
        </p:nvSpPr>
        <p:spPr>
          <a:xfrm>
            <a:off x="8492757" y="422667"/>
            <a:ext cx="3728692" cy="74295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花園墓</a:t>
            </a:r>
          </a:p>
        </p:txBody>
      </p:sp>
      <p:pic>
        <p:nvPicPr>
          <p:cNvPr id="123" name="E20AE7B1-5114-4462-B102-D718CAFC9167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324" y="-1"/>
            <a:ext cx="7315201" cy="975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DF335586-9534-4EF4-9E9C-C64F16A28E95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3888" y="1471822"/>
            <a:ext cx="3858648" cy="51448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48475A44-63C5-4C82-92F5-2F8A7334BD3F-L0-001.jpe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1807" y="6577785"/>
            <a:ext cx="3973573" cy="29801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906946" y="780303"/>
            <a:ext cx="11190908" cy="889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3E231A"/>
                </a:solidFill>
              </a:rPr>
              <a:t>因祂活著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　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1)神子耶穌，降生到世界，醫治拯救世上罪人；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為贖我罪主釘死十架，空的墳墓卻證明救主仍活著。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　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因祂活著，我能面對明天，因祂活著，不再懼怕；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我深知道祂掌握明天，生命充滿了希望，只因祂活著。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　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2)新生嬰孩，被抱在懷裡，何等安祥令你欣喜；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但你確信這幼小生命，卻能面對著明天因救主活著。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　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3)當我走完，人生的路程，面對死亡痛苦爭戰；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救主為我戰勝了死權，在榮光中我見救主祂是活著。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　　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8141609" y="6630950"/>
            <a:ext cx="3728692" cy="74295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升天堂</a:t>
            </a:r>
          </a:p>
        </p:txBody>
      </p:sp>
      <p:sp>
        <p:nvSpPr>
          <p:cNvPr id="130" name="Shape 130"/>
          <p:cNvSpPr/>
          <p:nvPr/>
        </p:nvSpPr>
        <p:spPr>
          <a:xfrm>
            <a:off x="8747874" y="7477458"/>
            <a:ext cx="2516163" cy="1537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路 24:50-51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使 1:6-13</a:t>
            </a:r>
          </a:p>
        </p:txBody>
      </p:sp>
      <p:pic>
        <p:nvPicPr>
          <p:cNvPr id="131" name="25A46C27-28D2-4521-BB12-8AB536912B4B-L0-001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34664" y="570021"/>
            <a:ext cx="4142706" cy="5523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CB0703E6-069C-4BB2-95F2-4D2383BC76BE-L0-001.jpe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917" y="76160"/>
            <a:ext cx="6395303" cy="96012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/>
        </p:nvSpPr>
        <p:spPr>
          <a:xfrm>
            <a:off x="1003082" y="418822"/>
            <a:ext cx="11455129" cy="2007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天使對婦女說：「不要害怕！我知道你們是尋找那釘十字架的耶穌。 他不在這裏，照他所說的，已經復活了。你們來看安放主的地方。 (馬太福音 28:5-6 CUNP-神)</a:t>
            </a:r>
          </a:p>
        </p:txBody>
      </p:sp>
      <p:sp>
        <p:nvSpPr>
          <p:cNvPr id="135" name="Shape 135"/>
          <p:cNvSpPr/>
          <p:nvPr/>
        </p:nvSpPr>
        <p:spPr>
          <a:xfrm>
            <a:off x="2484103" y="3046197"/>
            <a:ext cx="10364699" cy="1537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他們聽見耶穌活了，被 馬利亞 看見，卻是不信。 (馬可福音 16:11 CUNP-神)</a:t>
            </a:r>
          </a:p>
        </p:txBody>
      </p:sp>
      <p:sp>
        <p:nvSpPr>
          <p:cNvPr id="136" name="Shape 136"/>
          <p:cNvSpPr/>
          <p:nvPr/>
        </p:nvSpPr>
        <p:spPr>
          <a:xfrm>
            <a:off x="2398248" y="4427637"/>
            <a:ext cx="10536410" cy="1537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他們就去告訴其餘的門徒；其餘的門徒也是不信。 (馬可福音 16:13 CUNP-神)</a:t>
            </a:r>
          </a:p>
        </p:txBody>
      </p:sp>
      <p:sp>
        <p:nvSpPr>
          <p:cNvPr id="137" name="Shape 137"/>
          <p:cNvSpPr/>
          <p:nvPr/>
        </p:nvSpPr>
        <p:spPr>
          <a:xfrm>
            <a:off x="2940669" y="5763201"/>
            <a:ext cx="9451568" cy="1537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她們這些話，使徒以為是胡言，就不相信。 (路加福音 24:11 CUNP-神)</a:t>
            </a:r>
          </a:p>
        </p:txBody>
      </p:sp>
      <p:sp>
        <p:nvSpPr>
          <p:cNvPr id="138" name="Shape 138"/>
          <p:cNvSpPr/>
          <p:nvPr/>
        </p:nvSpPr>
        <p:spPr>
          <a:xfrm>
            <a:off x="715199" y="7509759"/>
            <a:ext cx="11574400" cy="2007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那些門徒就對他說：「我們已經看見主了。」 多馬 卻說：「我非看見他手上的釘痕，用指頭探入那釘痕，又用手探入他的肋旁，我總不信。」 (約翰福音 20:25 )</a:t>
            </a:r>
          </a:p>
        </p:txBody>
      </p:sp>
      <p:sp>
        <p:nvSpPr>
          <p:cNvPr id="139" name="Shape 139"/>
          <p:cNvSpPr/>
          <p:nvPr/>
        </p:nvSpPr>
        <p:spPr>
          <a:xfrm rot="21132574">
            <a:off x="429800" y="3229409"/>
            <a:ext cx="1828491" cy="2929891"/>
          </a:xfrm>
          <a:prstGeom prst="rect">
            <a:avLst/>
          </a:prstGeom>
          <a:solidFill>
            <a:srgbClr val="9818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相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11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信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1139</Words>
  <Application>Microsoft Macintosh PowerPoint</Application>
  <PresentationFormat>Custom</PresentationFormat>
  <Paragraphs>85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Parchment</vt:lpstr>
      <vt:lpstr>(八)空的墳墓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(八)空的墳墓</dc:title>
  <cp:lastModifiedBy>Miles Wu</cp:lastModifiedBy>
  <cp:revision>1</cp:revision>
  <dcterms:modified xsi:type="dcterms:W3CDTF">2015-02-07T00:21:56Z</dcterms:modified>
</cp:coreProperties>
</file>